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6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  <p:pic>
        <p:nvPicPr>
          <p:cNvPr id="4" name="68C4A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AaA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0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宽屏</PresentationFormat>
  <Paragraphs>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fawefewaf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8</cp:revision>
  <dcterms:created xsi:type="dcterms:W3CDTF">2019-07-11T06:46:57Z</dcterms:created>
  <dcterms:modified xsi:type="dcterms:W3CDTF">2019-07-11T07:20:33Z</dcterms:modified>
</cp:coreProperties>
</file>